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36a214ce8_4_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36a214ce8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2875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8ACE1"/>
                </a:solidFill>
                <a:latin typeface="IBM Plex Sans"/>
                <a:ea typeface="IBM Plex Sans"/>
                <a:cs typeface="IBM Plex Sans"/>
                <a:sym typeface="IBM Plex Sans"/>
              </a:rPr>
              <a:t>VISIONING POSTER</a:t>
            </a:r>
            <a:endParaRPr>
              <a:solidFill>
                <a:srgbClr val="68ACE1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238050" y="6420250"/>
            <a:ext cx="2625000" cy="377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7B7B7"/>
                </a:solidFill>
                <a:latin typeface="IBM Plex Sans"/>
                <a:ea typeface="IBM Plex Sans"/>
                <a:cs typeface="IBM Plex Sans"/>
                <a:sym typeface="IBM Plex Sans"/>
              </a:rPr>
              <a:t>Team Value</a:t>
            </a:r>
            <a:endParaRPr>
              <a:solidFill>
                <a:srgbClr val="B7B7B7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22725" y="1079200"/>
            <a:ext cx="9834900" cy="5188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7B7B7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522725" y="6420250"/>
            <a:ext cx="2625000" cy="377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7B7B7"/>
                </a:solidFill>
                <a:latin typeface="IBM Plex Sans"/>
                <a:ea typeface="IBM Plex Sans"/>
                <a:cs typeface="IBM Plex Sans"/>
                <a:sym typeface="IBM Plex Sans"/>
              </a:rPr>
              <a:t>Team Value</a:t>
            </a:r>
            <a:endParaRPr>
              <a:solidFill>
                <a:srgbClr val="B7B7B7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7732625" y="6420250"/>
            <a:ext cx="2625000" cy="377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7B7B7"/>
                </a:solidFill>
                <a:latin typeface="IBM Plex Sans"/>
                <a:ea typeface="IBM Plex Sans"/>
                <a:cs typeface="IBM Plex Sans"/>
                <a:sym typeface="IBM Plex Sans"/>
              </a:rPr>
              <a:t>Team Value</a:t>
            </a:r>
            <a:endParaRPr>
              <a:solidFill>
                <a:srgbClr val="B7B7B7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